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57" r:id="rId4"/>
    <p:sldId id="258" r:id="rId5"/>
    <p:sldId id="263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Roboto Slab" pitchFamily="2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1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850"/>
              </a:lnSpc>
              <a:buNone/>
            </a:pPr>
            <a:r>
              <a:rPr lang="en-US" sz="6000" b="1" kern="0" spc="-94" dirty="0">
                <a:solidFill>
                  <a:srgbClr val="FF8AA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إعادة تدوير البلاستيك لمستحضرات التجميل الفاخرة</a:t>
            </a:r>
            <a:endParaRPr lang="en-US" sz="6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يهدف المشروع إلى تقديم حلول تجميل مستدامة. وذلك عبر إعادة تدوير البلاستيك واستخدامه في إنتاج مستحضرات تجميل فاخرة.</a:t>
            </a:r>
            <a:endParaRPr lang="en-US" sz="24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C94CCB-E90C-7E66-F346-20547A28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78" y="1033032"/>
            <a:ext cx="8011643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5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96014" y="215145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850"/>
              </a:lnSpc>
              <a:buNone/>
            </a:pPr>
            <a:r>
              <a:rPr lang="en-US" sz="5400" b="1" kern="0" spc="-94" dirty="0">
                <a:solidFill>
                  <a:srgbClr val="FF8AA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منتجات تجميل مبتكرة</a:t>
            </a:r>
            <a:endParaRPr lang="en-US" sz="54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39908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240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685348" y="34910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الفيلر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685348" y="399919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لملء التجاعيد وتحسين مظهر البشرة.</a:t>
            </a:r>
            <a:endParaRPr lang="en-US" sz="2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3948232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240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671" y="34910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البوتوكس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671" y="399919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لإخفاء علامات الشيخوخة واستعادة الشباب.</a:t>
            </a:r>
            <a:endParaRPr lang="en-US" sz="2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839908" y="5206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240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636056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28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ثلج البشرة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790" y="57151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لتهدئة البشرة وتجديد حيويتها.</a:t>
            </a:r>
            <a:endParaRPr lang="en-US" sz="2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96014" y="158555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850"/>
              </a:lnSpc>
              <a:buNone/>
            </a:pPr>
            <a:r>
              <a:rPr lang="en-US" sz="6600" b="1" kern="0" spc="-94" dirty="0">
                <a:solidFill>
                  <a:srgbClr val="FF8AA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الفئة المستهدفة</a:t>
            </a:r>
            <a:endParaRPr lang="en-US" sz="6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35" y="27096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79382" y="2669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النساء والرجال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317813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المهتمون بالعناية بالبشرة.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235" y="42611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79382" y="42214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المهتمون بالبيئة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93790" y="472963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الباحثون عن منتجات مستدامة.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235" y="581263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579382" y="57729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خبراء التجميل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93790" y="628114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المتبنون لأحدث التقنيات.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FB6C896E-7795-BDED-94A7-CF634490A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28" y="2814456"/>
            <a:ext cx="12679544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0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35756" y="850821"/>
            <a:ext cx="61144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850"/>
              </a:lnSpc>
              <a:buNone/>
            </a:pPr>
            <a:r>
              <a:rPr lang="en-US" sz="6600" b="1" kern="0" spc="-94" dirty="0">
                <a:solidFill>
                  <a:srgbClr val="FF8AA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الحلول التي يقدمها المشروع</a:t>
            </a:r>
            <a:endParaRPr lang="en-US" sz="6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40" y="193524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98940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إعادة التدوير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تحويل النفايات البلاستيكية.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140" y="329612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98940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منتجات فاخرة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93790" y="4031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تركيبات فعالة وآمنة.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140" y="465701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898940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مستدامة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93790" y="5391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منخفضة التكلفة.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140" y="601789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898940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حلول مبتكرة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93790" y="675286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تجديد البشرة بطريقة آمنة.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2414" y="28761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850"/>
              </a:lnSpc>
              <a:buNone/>
            </a:pPr>
            <a:r>
              <a:rPr lang="en-US" sz="6600" b="1" kern="0" spc="-94" dirty="0">
                <a:solidFill>
                  <a:srgbClr val="FF8AA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المزايا التنافسية</a:t>
            </a:r>
            <a:endParaRPr lang="en-US" sz="6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94867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FF8AA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مستدامة بيئيًا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الحد من التلوث البلاستيكي.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334006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FF8AA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أسعار معقولة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تقديم المنتجات بأسعار منافسة.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873145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600" b="1" kern="0" spc="-47" dirty="0">
                <a:solidFill>
                  <a:srgbClr val="FF8AA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حلول متقدمة</a:t>
            </a:r>
            <a:endParaRPr lang="en-US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منتجات تجميل مبتكرة وفعالة.</a:t>
            </a:r>
            <a:endParaRPr lang="en-US" sz="2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2414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850"/>
              </a:lnSpc>
              <a:buNone/>
            </a:pPr>
            <a:r>
              <a:rPr lang="en-US" sz="6000" b="1" kern="0" spc="-94" dirty="0">
                <a:solidFill>
                  <a:srgbClr val="FF8AAF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رؤية المستقبل</a:t>
            </a:r>
            <a:endParaRPr lang="en-US" sz="6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171748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280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625138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2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التوسع في السوق</a:t>
            </a:r>
            <a:endParaRPr lang="en-US" sz="32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406182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زيادة تواجد المنتجات في الأسواق العالمية.</a:t>
            </a:r>
            <a:endParaRPr lang="en-US" sz="24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80071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280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33461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2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منتجات جديدة</a:t>
            </a:r>
            <a:endParaRPr lang="en-US" sz="32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14505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تطوير المزيد من المنتجات المستدامة.</a:t>
            </a:r>
            <a:endParaRPr lang="en-US" sz="24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 sz="280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625138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900"/>
              </a:lnSpc>
              <a:buNone/>
            </a:pPr>
            <a:r>
              <a:rPr lang="en-US" sz="3200" b="1" kern="0" spc="-47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شراكات استراتيجية</a:t>
            </a:r>
            <a:endParaRPr lang="en-US" sz="32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E0D6DE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التعاون مع خبراء التجميل والبيئة.</a:t>
            </a:r>
            <a:endParaRPr lang="en-US" sz="24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155</Words>
  <Application>Microsoft Office PowerPoint</Application>
  <PresentationFormat>Custom</PresentationFormat>
  <Paragraphs>45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Roboto Slab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امير حسانى ابراهيم محمود</cp:lastModifiedBy>
  <cp:revision>3</cp:revision>
  <dcterms:created xsi:type="dcterms:W3CDTF">2025-04-04T22:17:57Z</dcterms:created>
  <dcterms:modified xsi:type="dcterms:W3CDTF">2025-04-04T22:21:40Z</dcterms:modified>
</cp:coreProperties>
</file>